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Q4fTl4wbko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br>
              <a:rPr lang="sr-Cyrl-RS" dirty="0"/>
            </a:br>
            <a:r>
              <a:rPr lang="sr-Cyrl-RS" dirty="0"/>
              <a:t>0</a:t>
            </a:r>
            <a:r>
              <a:rPr lang="en-US" dirty="0"/>
              <a:t>6</a:t>
            </a:r>
            <a:r>
              <a:rPr lang="sr-Cyrl-RS" dirty="0"/>
              <a:t>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Ритмички креативни плес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Данас ћете имати задатак да се добро загрејете уз вежбе оликовања а онда да се исплешете уз видео.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Ритмички креативни плес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1BDE4-F0B2-46D0-85D4-6119ED7E2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2600" y="1828800"/>
            <a:ext cx="7772400" cy="4194175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За овај час су вам потребни:</a:t>
            </a:r>
          </a:p>
          <a:p>
            <a:r>
              <a:rPr lang="sr-Cyrl-RS" dirty="0"/>
              <a:t>Спортска одећа</a:t>
            </a:r>
          </a:p>
          <a:p>
            <a:r>
              <a:rPr lang="sr-Cyrl-RS" dirty="0"/>
              <a:t>Мало простора</a:t>
            </a:r>
          </a:p>
          <a:p>
            <a:r>
              <a:rPr lang="sr-Cyrl-RS" dirty="0"/>
              <a:t>Лаптоп/телефон одакле пратите вежбе</a:t>
            </a:r>
          </a:p>
          <a:p>
            <a:r>
              <a:rPr lang="sr-Cyrl-RS" dirty="0"/>
              <a:t>Звучник одврнут до даске</a:t>
            </a:r>
          </a:p>
          <a:p>
            <a:r>
              <a:rPr lang="sr-Cyrl-RS" dirty="0"/>
              <a:t>Добра воља</a:t>
            </a:r>
          </a:p>
          <a:p>
            <a:r>
              <a:rPr lang="sr-Cyrl-RS" dirty="0"/>
              <a:t>Добро друштво (позовите родитеље или браћу/сестре)</a:t>
            </a:r>
          </a:p>
          <a:p>
            <a:r>
              <a:rPr lang="sr-Cyrl-RS" dirty="0"/>
              <a:t>Следећи видео</a:t>
            </a:r>
            <a:endParaRPr lang="en-US" dirty="0"/>
          </a:p>
          <a:p>
            <a:r>
              <a:rPr lang="en-US" dirty="0">
                <a:hlinkClick r:id="rId2"/>
              </a:rPr>
              <a:t>https://www.youtube.com/watch?v=oc4QS2USKmk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E15BA-CDB3-4CA5-B566-C4F19610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Ритмички креативни плес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6030-D65B-446D-855A-757F66DD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7391400" cy="347472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https://www.youtube.com/watch?v=yQ4fTl4wbko</a:t>
            </a:r>
            <a:endParaRPr lang="sr-Cyrl-RS" dirty="0"/>
          </a:p>
          <a:p>
            <a:r>
              <a:rPr lang="sr-Cyrl-RS" dirty="0"/>
              <a:t>Након одрађених вежби загревања ево видеа са плесним кореографијама. Изаберите пар вама интересантних, пратите кораке и ђускајте.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2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2098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Утиске о вежбама и вежбању послати у договору са учитељицом.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138</TotalTime>
  <Words>151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Children Friends 16x9</vt:lpstr>
      <vt:lpstr>Физичко васпитање 06.04.2020.</vt:lpstr>
      <vt:lpstr>Ритмички креативни плес</vt:lpstr>
      <vt:lpstr>Ритмички креативни плес</vt:lpstr>
      <vt:lpstr>Ритмички креативни плес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21</cp:revision>
  <dcterms:created xsi:type="dcterms:W3CDTF">2020-03-24T17:06:15Z</dcterms:created>
  <dcterms:modified xsi:type="dcterms:W3CDTF">2020-04-04T20:16:46Z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