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69" r:id="rId6"/>
    <p:sldId id="270" r:id="rId7"/>
    <p:sldId id="271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E2AAA-2CC7-4F9C-A8C6-8B9F2A3E9EF0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AD62A-9EE1-43E3-A7E5-D268F71D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7ADBA-1AC7-4CD6-8AFF-4E8087BA5487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4C2EF-8A97-4DAF-B099-E5678836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v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Freef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Picture Placeholder 8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Freef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icture Placeholder 10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Freef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Freef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Picture Placeholder 20" descr="An empty placeholder to add an image. Click on the placeholder and select the image that you wish to add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7FC8593D-7C47-471E-A8DF-97AC4FFD13F5}" type="datetimeFigureOut">
              <a:rPr lang="en-US" smtClean="0"/>
              <a:pPr/>
              <a:t>04-Apr-20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289D71E3-7D81-4C24-B9D8-6B108755C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c4QS2USKmk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Q4fTl4wbko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Физичко васпитање</a:t>
            </a:r>
            <a:br>
              <a:rPr lang="sr-Cyrl-RS" dirty="0"/>
            </a:br>
            <a:r>
              <a:rPr lang="sr-Cyrl-RS" dirty="0"/>
              <a:t>0</a:t>
            </a:r>
            <a:r>
              <a:rPr lang="en-US" dirty="0"/>
              <a:t>6</a:t>
            </a:r>
            <a:r>
              <a:rPr lang="sr-Cyrl-RS" dirty="0"/>
              <a:t>.04.2020.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Ритмички креативни плес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0" indent="0">
              <a:buNone/>
            </a:pPr>
            <a:r>
              <a:rPr lang="sr-Cyrl-RS" dirty="0"/>
              <a:t>Данас ћете имати задатак да се добро загрејете уз вежбе оликовања а онда да се исплешете уз видео.</a:t>
            </a:r>
          </a:p>
          <a:p>
            <a:pPr marL="0" indent="0">
              <a:buNone/>
            </a:pPr>
            <a:r>
              <a:rPr lang="sr-Cyrl-RS" dirty="0"/>
              <a:t>Срећно!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Ритмички креативни плес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51BDE4-F0B2-46D0-85D4-6119ED7E2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52600" y="1828800"/>
            <a:ext cx="7772400" cy="4194175"/>
          </a:xfrm>
        </p:spPr>
        <p:txBody>
          <a:bodyPr>
            <a:normAutofit lnSpcReduction="10000"/>
          </a:bodyPr>
          <a:lstStyle/>
          <a:p>
            <a:r>
              <a:rPr lang="sr-Cyrl-RS" dirty="0"/>
              <a:t>За овај час су вам потребни:</a:t>
            </a:r>
          </a:p>
          <a:p>
            <a:r>
              <a:rPr lang="sr-Cyrl-RS" dirty="0"/>
              <a:t>Спортска одећа</a:t>
            </a:r>
          </a:p>
          <a:p>
            <a:r>
              <a:rPr lang="sr-Cyrl-RS" dirty="0"/>
              <a:t>Мало простора</a:t>
            </a:r>
          </a:p>
          <a:p>
            <a:r>
              <a:rPr lang="sr-Cyrl-RS" dirty="0"/>
              <a:t>Лаптоп/телефон одакле пратите вежбе</a:t>
            </a:r>
          </a:p>
          <a:p>
            <a:r>
              <a:rPr lang="sr-Cyrl-RS" dirty="0"/>
              <a:t>Звучник одврнут до даске</a:t>
            </a:r>
          </a:p>
          <a:p>
            <a:r>
              <a:rPr lang="sr-Cyrl-RS" dirty="0"/>
              <a:t>Добра воља</a:t>
            </a:r>
          </a:p>
          <a:p>
            <a:r>
              <a:rPr lang="sr-Cyrl-RS" dirty="0"/>
              <a:t>Добро друштво (позовите родитеље или браћу/сестре)</a:t>
            </a:r>
          </a:p>
          <a:p>
            <a:r>
              <a:rPr lang="sr-Cyrl-RS" dirty="0"/>
              <a:t>Следећи видео</a:t>
            </a:r>
            <a:endParaRPr lang="en-US" dirty="0"/>
          </a:p>
          <a:p>
            <a:r>
              <a:rPr lang="en-US" dirty="0">
                <a:hlinkClick r:id="rId2"/>
              </a:rPr>
              <a:t>https://www.youtube.com/watch?v=oc4QS2USKmk</a:t>
            </a:r>
            <a:endParaRPr lang="sr-Cyrl-RS" dirty="0"/>
          </a:p>
          <a:p>
            <a:endParaRPr lang="sr-Cyrl-RS" dirty="0"/>
          </a:p>
          <a:p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E15BA-CDB3-4CA5-B566-C4F19610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Ритмички креативни плес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A6030-D65B-446D-855A-757F66DD0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7391400" cy="347472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https://www.youtube.com/watch?v=yQ4fTl4wbko</a:t>
            </a:r>
            <a:endParaRPr lang="sr-Cyrl-RS" dirty="0"/>
          </a:p>
          <a:p>
            <a:r>
              <a:rPr lang="sr-Cyrl-RS" dirty="0"/>
              <a:t>Након одрађених вежби загревања ево видеа са плесним кореографијама. Изаберите пар вама интересантних, пратите кораке и ђускајте.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2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0" y="2209800"/>
            <a:ext cx="6858000" cy="1676400"/>
          </a:xfrm>
        </p:spPr>
        <p:txBody>
          <a:bodyPr>
            <a:normAutofit fontScale="92500" lnSpcReduction="20000"/>
          </a:bodyPr>
          <a:lstStyle/>
          <a:p>
            <a:endParaRPr lang="sr-Cyrl-RS" dirty="0"/>
          </a:p>
          <a:p>
            <a:r>
              <a:rPr lang="sr-Cyrl-RS" dirty="0"/>
              <a:t>Водити дневник вежбања, за сваки час записати по реченицу о утисцима вежбања и вежби.</a:t>
            </a:r>
          </a:p>
          <a:p>
            <a:r>
              <a:rPr lang="sr-Cyrl-RS" dirty="0"/>
              <a:t>Утиске о вежбама и вежбању послати у договору са учитељицом.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4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hildren Friends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yard kids education presentation, album (widescreen).potx" id="{B61009BD-7448-452D-9EB3-A92629EDAAF7}" vid="{D5A61431-CA5A-45CA-9A81-30AAFC8F1B2C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A15C6C-6BB6-4DB6-B7D6-7F14EAB2CC5C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Schoolyard kids education presentation, album (widescreen)</Template>
  <TotalTime>138</TotalTime>
  <Words>151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Children Friends 16x9</vt:lpstr>
      <vt:lpstr>Физичко васпитање 06.04.2020.</vt:lpstr>
      <vt:lpstr>Ритмички креативни плес</vt:lpstr>
      <vt:lpstr>Ритмички креативни плес</vt:lpstr>
      <vt:lpstr>Ритмички креативни плес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Физичко васпитање</dc:title>
  <dc:creator>Irena</dc:creator>
  <cp:keywords/>
  <cp:lastModifiedBy>Irena</cp:lastModifiedBy>
  <cp:revision>21</cp:revision>
  <dcterms:created xsi:type="dcterms:W3CDTF">2020-03-24T17:06:15Z</dcterms:created>
  <dcterms:modified xsi:type="dcterms:W3CDTF">2020-04-04T20:16:46Z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